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8" r:id="rId2"/>
    <p:sldId id="269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2EFFA-60C8-40BE-9CBF-D149F5512FA1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0C0FB-2C90-420F-B637-0AF447A83A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0C0FB-2C90-420F-B637-0AF447A83A7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0C0FB-2C90-420F-B637-0AF447A83A7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0C0FB-2C90-420F-B637-0AF447A83A7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22"/>
            <a:ext cx="9144000" cy="68469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4343207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5" y="3521268"/>
            <a:ext cx="3311679" cy="58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794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685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"/>
            <a:ext cx="9143990" cy="68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850895"/>
            <a:ext cx="4734046" cy="53744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1" y="1093256"/>
            <a:ext cx="144711" cy="43137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1081081"/>
            <a:ext cx="342145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727545"/>
            <a:ext cx="4343206" cy="404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34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877180"/>
            <a:ext cx="4811571" cy="102227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2380343"/>
            <a:ext cx="1181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4" y="817945"/>
            <a:ext cx="4818743" cy="10592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1069753"/>
            <a:ext cx="4016956" cy="59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2662513"/>
            <a:ext cx="2722324" cy="59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44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wedge/>
  </p:transition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381001" y="2514600"/>
            <a:ext cx="3505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SOFTWARE REQUIREMENT SPECIFICATION FOR CHAT APPLICATION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3549650" y="942143"/>
            <a:ext cx="6146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41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85800"/>
            <a:ext cx="6781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BENIFITS OF CHATBOT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Multiple use cases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Automated Lead Generation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Cost Savings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Scalability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Instant Response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Personalized Interaction</a:t>
            </a:r>
          </a:p>
        </p:txBody>
      </p:sp>
    </p:spTree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914400"/>
            <a:ext cx="8001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EVOLUTION OF CHATBOT IN FUTURE</a:t>
            </a:r>
          </a:p>
          <a:p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easy, quick, and accessible method of automating client contact and interaction is through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Instead of utilizing standard websites,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communicate with people via voice or text and employ natural language. 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 the context of user experience, it has developed into an intriguing tool. 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Today's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 more adept at comprehending human language because to the continuous infusion of training data.</a:t>
            </a:r>
          </a:p>
        </p:txBody>
      </p:sp>
    </p:spTree>
  </p:cSld>
  <p:clrMapOvr>
    <a:masterClrMapping/>
  </p:clrMapOvr>
  <p:transition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1069753"/>
            <a:ext cx="4016956" cy="59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86200" y="2603180"/>
            <a:ext cx="31496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i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https://github.com/KeerthanaRanjithkumar/SOFTWARE-REQUIREMENT-SPECIFICATION-FOR-CHAT-APPLICATION.git</a:t>
            </a:r>
            <a:endParaRPr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925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11762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THANK    YOU 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12295"/>
      </p:ext>
    </p:extLst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52400" y="1066800"/>
            <a:ext cx="4540898" cy="559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92100">
              <a:buFont typeface="EB Garamond Medium"/>
              <a:buChar char="▪"/>
            </a:pPr>
            <a:r>
              <a:rPr lang="en-US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 REQUIREMENT SPECIFICATION FOR CHAT APPLICATION</a:t>
            </a:r>
          </a:p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b="1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322817"/>
            <a:ext cx="9144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341985041"/>
              </p:ext>
            </p:extLst>
          </p:nvPr>
        </p:nvGraphicFramePr>
        <p:xfrm>
          <a:off x="381000" y="2673607"/>
          <a:ext cx="3429000" cy="32448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0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3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185">
                <a:tc>
                  <a:txBody>
                    <a:bodyPr/>
                    <a:lstStyle/>
                    <a:p>
                      <a:r>
                        <a:rPr lang="en-US" dirty="0"/>
                        <a:t>LMS </a:t>
                      </a:r>
                      <a:r>
                        <a:rPr lang="en-US" dirty="0" smtClean="0"/>
                        <a:t>USER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BATCH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2628">
                <a:tc>
                  <a:txBody>
                    <a:bodyPr/>
                    <a:lstStyle/>
                    <a:p>
                      <a:r>
                        <a:rPr lang="en-US" dirty="0" smtClean="0"/>
                        <a:t>dharini_A9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Dharini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Sriya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Ramineedi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3323">
                <a:tc>
                  <a:txBody>
                    <a:bodyPr/>
                    <a:lstStyle/>
                    <a:p>
                      <a:r>
                        <a:rPr lang="en-US" dirty="0"/>
                        <a:t>kaveri_A9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Kaveri</a:t>
                      </a:r>
                      <a:r>
                        <a:rPr lang="en-US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4780">
                <a:tc>
                  <a:txBody>
                    <a:bodyPr/>
                    <a:lstStyle/>
                    <a:p>
                      <a:r>
                        <a:rPr lang="en-US" dirty="0"/>
                        <a:t>keerthana_A9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Keerthana</a:t>
                      </a:r>
                      <a:r>
                        <a:rPr lang="en-US" dirty="0"/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3323">
                <a:tc>
                  <a:txBody>
                    <a:bodyPr/>
                    <a:lstStyle/>
                    <a:p>
                      <a:r>
                        <a:rPr lang="en-US" dirty="0"/>
                        <a:t>lakshi_A9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Lakshi</a:t>
                      </a:r>
                      <a:r>
                        <a:rPr lang="en-US" dirty="0"/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6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533400"/>
            <a:ext cx="78486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 computer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programmes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that can carry on a conversation with a user in simple language, discern their purpose, and respond in accordance with predefined rules and data. In order to accurately mimic how a human would behave in a discussion,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systems often need constant testing and adjustment, with many currently in use being unable to fully converse </a:t>
            </a:r>
          </a:p>
          <a:p>
            <a:pPr algn="just"/>
            <a:endParaRPr 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primary focus of this project was the creation of a messaging protocol that would enable the program to correctly log in users, transmit messages, and carry out system maintenance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INNOVATIVE IDEAS OF PROJECTS</a:t>
            </a:r>
          </a:p>
          <a:p>
            <a:pPr algn="just"/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GUI: </a:t>
            </a:r>
          </a:p>
          <a:p>
            <a:pPr algn="just"/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The program is simple to use, so even those with very rudimentary computer operating experience may utilize it.</a:t>
            </a:r>
          </a:p>
          <a:p>
            <a:pPr algn="just"/>
            <a:endParaRPr 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PLATFORM INDEPENDENCE: </a:t>
            </a:r>
          </a:p>
          <a:p>
            <a:pPr algn="just"/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No matter what system's base operating system is, the messenger can run on it.</a:t>
            </a:r>
          </a:p>
          <a:p>
            <a:pPr algn="just">
              <a:buFont typeface="Wingdings" pitchFamily="2" charset="2"/>
              <a:buChar char="Ø"/>
            </a:pPr>
            <a:endParaRPr 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UNLIMITED CLIENTS:</a:t>
            </a:r>
          </a:p>
          <a:p>
            <a:pPr algn="just"/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Without the server's performance suffering, an infinite number of users can join.</a:t>
            </a:r>
          </a:p>
        </p:txBody>
      </p:sp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143000"/>
            <a:ext cx="8229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  <a:endParaRPr lang="en-US" sz="2400" b="1" i="1" dirty="0"/>
          </a:p>
          <a:p>
            <a:endParaRPr lang="en-US" sz="2400" b="1" i="1" dirty="0"/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 create an instant messaging system that would allow users to connect with one another without any interruptions</a:t>
            </a:r>
          </a:p>
          <a:p>
            <a:pPr>
              <a:buFont typeface="Wingdings" pitchFamily="2" charset="2"/>
              <a:buChar char="Ø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 FRIENDLINESS</a:t>
            </a:r>
          </a:p>
          <a:p>
            <a:endParaRPr lang="en-US" sz="2400" b="1" i="1" dirty="0"/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beginner user should be able to utilize the project with no problem.</a:t>
            </a: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PROJECT OBJECTIVES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PROJECT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NO NEED</a:t>
            </a:r>
            <a:r>
              <a:rPr lang="en-US" sz="2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OF INTERNET</a:t>
            </a:r>
          </a:p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CONNECTION</a:t>
            </a:r>
            <a:endParaRPr lang="en-US" sz="20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suggested system simply needs an Internet connection, as opposed to the existing system's requirement for an Internet connection and a LAN connection. Those who can afford an Internet connection will find this method handy. for instance, colleges, schools, etc.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CONFERENCE POSSIBLE</a:t>
            </a:r>
          </a:p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 LAN</a:t>
            </a:r>
          </a:p>
          <a:p>
            <a:pPr>
              <a:buFont typeface="Wingdings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Frequently, conferencing is not available over LAN connections. The suggested solution enables LAN users to organize and take part in conferences. This enables simultaneous communication between a large number of LAN users.</a:t>
            </a:r>
          </a:p>
        </p:txBody>
      </p:sp>
    </p:spTree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914400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CONSTRAINTS</a:t>
            </a:r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web browser is not automatically opened by the program.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The user must externally open the web browser in order to utilize it.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device must be permanently connected to the internet.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FUNCTIONS</a:t>
            </a: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038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Different clients and the server can communicate back and forth.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Group discussions may be held using this chat program.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It enables users to locate other logged-in users.</a:t>
            </a:r>
          </a:p>
        </p:txBody>
      </p:sp>
    </p:spTree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32832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USE CASE DIAGRAM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use case model shows how client interacts with the server and start getting communicating with other clients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2075" y="1571625"/>
            <a:ext cx="64198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0"/>
            <a:ext cx="35505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DATA FLOW DIAGRAM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38201"/>
            <a:ext cx="6934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461</TotalTime>
  <Words>524</Words>
  <Application>Microsoft Office PowerPoint</Application>
  <PresentationFormat>On-screen Show (4:3)</PresentationFormat>
  <Paragraphs>101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Apex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 SPECIFICATION FOR CHAT APPLICATION</dc:title>
  <dc:creator>123</dc:creator>
  <cp:lastModifiedBy>Intel-vsc</cp:lastModifiedBy>
  <cp:revision>45</cp:revision>
  <dcterms:created xsi:type="dcterms:W3CDTF">2023-03-05T11:24:38Z</dcterms:created>
  <dcterms:modified xsi:type="dcterms:W3CDTF">2023-03-08T16:47:44Z</dcterms:modified>
</cp:coreProperties>
</file>